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13716000" cx="24384000"/>
  <p:notesSz cx="6858000" cy="9144000"/>
  <p:embeddedFontLst>
    <p:embeddedFont>
      <p:font typeface="Helvetica Neue"/>
      <p:regular r:id="rId32"/>
      <p:bold r:id="rId33"/>
      <p:italic r:id="rId34"/>
      <p:boldItalic r:id="rId35"/>
    </p:embeddedFont>
    <p:embeddedFont>
      <p:font typeface="Helvetica Neue Ligh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6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9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11.xml"/><Relationship Id="rId37" Type="http://schemas.openxmlformats.org/officeDocument/2006/relationships/font" Target="fonts/HelveticaNeueLight-bold.fntdata"/><Relationship Id="rId14" Type="http://schemas.openxmlformats.org/officeDocument/2006/relationships/slide" Target="slides/slide10.xml"/><Relationship Id="rId36" Type="http://schemas.openxmlformats.org/officeDocument/2006/relationships/font" Target="fonts/HelveticaNeueLight-regular.fntdata"/><Relationship Id="rId17" Type="http://schemas.openxmlformats.org/officeDocument/2006/relationships/slide" Target="slides/slide13.xml"/><Relationship Id="rId39" Type="http://schemas.openxmlformats.org/officeDocument/2006/relationships/font" Target="fonts/HelveticaNeueLight-boldItalic.fntdata"/><Relationship Id="rId16" Type="http://schemas.openxmlformats.org/officeDocument/2006/relationships/slide" Target="slides/slide12.xml"/><Relationship Id="rId38" Type="http://schemas.openxmlformats.org/officeDocument/2006/relationships/font" Target="fonts/HelveticaNeueLight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l">
              <a:lnSpc>
                <a:spcPct val="117999"/>
              </a:lnSpc>
              <a:spcBef>
                <a:spcPts val="0"/>
              </a:spcBef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7" name="Shape 5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69850" lvl="0" mar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 </a:t>
            </a:r>
            <a:r>
              <a:rPr lang="en-US" sz="1100">
                <a:solidFill>
                  <a:schemeClr val="dk1"/>
                </a:solidFill>
              </a:rPr>
              <a:t>9 мая сформирован волонтерский корпус, насчитывающий 600 человек, которые помогали в проведении мероприятий в День Победы, это и Парад Победы, и Шествие ветеранов по невскому проспекту, и народное шествие «Бессмертный полк».</a:t>
            </a:r>
          </a:p>
        </p:txBody>
      </p:sp>
      <p:sp>
        <p:nvSpPr>
          <p:cNvPr id="61" name="Shape 6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4" name="Shape 16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&amp; Sub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- Top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&amp; Bullet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25400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5400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5400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5400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5400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hoto - Horizontal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idx="2" type="pic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4" name="Shape 24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- Cent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hoto - Vertical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idx="2" type="pic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2" name="Shape 32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b="0" i="0" sz="8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b="0" i="0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, Bullets &amp; Phot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idx="2" type="pic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257175" lvl="0" marL="558800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b="0" i="0" sz="3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57175" lvl="1" marL="1117600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b="0" i="0" sz="3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57175" lvl="2" marL="1676400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b="0" i="0" sz="3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57175" lvl="3" marL="2235200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b="0" i="0" sz="3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57175" lvl="4" marL="2794000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b="0" i="0" sz="3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ulle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idx="1" type="body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25400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5400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5400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5400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5400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hoto - 3 Up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idx="2" type="pic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5" name="Shape 45"/>
          <p:cNvSpPr/>
          <p:nvPr>
            <p:ph idx="3" type="pic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6" name="Shape 46"/>
          <p:cNvSpPr/>
          <p:nvPr>
            <p:ph idx="4" type="pic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Quot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b="0" i="1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hoto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pic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4572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6858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9144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1430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3716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6002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828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222250" lvl="0" marL="63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2250" lvl="1" marL="127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2250" lvl="2" marL="190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2250" lvl="3" marL="254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2250" lvl="4" marL="317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2250" lvl="5" marL="381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2250" lvl="6" marL="444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2250" lvl="7" marL="5080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2250" lvl="8" marL="5715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rIns="50800" wrap="square" tIns="50800">
            <a:noAutofit/>
          </a:bodyPr>
          <a:lstStyle/>
          <a:p>
            <a:pPr indent="-1524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P-5.jpg" id="71" name="Shape 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3999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P-7.jpg" id="104" name="Shape 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3999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P-9.jpg" id="121" name="Shape 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3999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